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7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401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8890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24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03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009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5375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80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206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21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61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959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ED7C3-70F4-4AE2-9AF6-88FF068BD43B}" type="datetimeFigureOut">
              <a:rPr kumimoji="1" lang="ja-JP" altLang="en-US" smtClean="0"/>
              <a:t>2019/4/12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73A07-4969-49E2-8E01-9D710B206D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28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70957" y="189820"/>
            <a:ext cx="9144000" cy="1475694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kumimoji="1" lang="ja-JP" altLang="en-US" sz="4800" b="1" dirty="0" smtClean="0">
                <a:solidFill>
                  <a:schemeClr val="bg1"/>
                </a:solidFill>
              </a:rPr>
              <a:t>いかにして自分の夢を実現するか</a:t>
            </a:r>
            <a:r>
              <a:rPr kumimoji="1" lang="en-US" altLang="ja-JP" sz="4800" b="1" dirty="0" smtClean="0">
                <a:solidFill>
                  <a:schemeClr val="bg1"/>
                </a:solidFill>
              </a:rPr>
              <a:t/>
            </a:r>
            <a:br>
              <a:rPr kumimoji="1" lang="en-US" altLang="ja-JP" sz="4800" b="1" dirty="0" smtClean="0">
                <a:solidFill>
                  <a:schemeClr val="bg1"/>
                </a:solidFill>
              </a:rPr>
            </a:br>
            <a:r>
              <a:rPr kumimoji="1" lang="ja-JP" altLang="en-US" sz="4800" b="1" dirty="0" smtClean="0">
                <a:solidFill>
                  <a:schemeClr val="bg1"/>
                </a:solidFill>
              </a:rPr>
              <a:t>メジャー流人間力の作り方</a:t>
            </a:r>
            <a:endParaRPr kumimoji="1" lang="ja-JP" altLang="en-US" sz="4800" b="1" dirty="0">
              <a:solidFill>
                <a:schemeClr val="bg1"/>
              </a:solidFill>
            </a:endParaRPr>
          </a:p>
        </p:txBody>
      </p:sp>
      <p:pic>
        <p:nvPicPr>
          <p:cNvPr id="4" name="図 3" descr="C:\Users\PC2\Desktop\タック先生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6"/>
          <a:stretch/>
        </p:blipFill>
        <p:spPr bwMode="auto">
          <a:xfrm>
            <a:off x="4023518" y="1796143"/>
            <a:ext cx="4438877" cy="48495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3580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4832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kumimoji="1" lang="ja-JP" altLang="en-US" dirty="0" smtClean="0"/>
              <a:t>　　　　　　　　　　　</a:t>
            </a:r>
            <a:r>
              <a:rPr kumimoji="1" lang="ja-JP" altLang="en-US" dirty="0" smtClean="0">
                <a:solidFill>
                  <a:schemeClr val="bg1"/>
                </a:solidFill>
              </a:rPr>
              <a:t>講演概要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「第１の視点」　競争社会で</a:t>
            </a:r>
            <a:r>
              <a:rPr lang="ja-JP" altLang="en-US" dirty="0" smtClean="0"/>
              <a:t>戦うために</a:t>
            </a:r>
            <a:endParaRPr lang="en-US" altLang="ja-JP" dirty="0" smtClean="0"/>
          </a:p>
          <a:p>
            <a:r>
              <a:rPr kumimoji="1" lang="ja-JP" altLang="en-US" dirty="0" smtClean="0"/>
              <a:t>「第２の視点」　目標設定が人を育てる</a:t>
            </a:r>
            <a:endParaRPr kumimoji="1" lang="en-US" altLang="ja-JP" dirty="0" smtClean="0"/>
          </a:p>
          <a:p>
            <a:r>
              <a:rPr lang="ja-JP" altLang="en-US" dirty="0" smtClean="0"/>
              <a:t>「第３の視点」　敗北のメッセージを受けない</a:t>
            </a:r>
            <a:endParaRPr lang="en-US" altLang="ja-JP" dirty="0" smtClean="0"/>
          </a:p>
          <a:p>
            <a:r>
              <a:rPr kumimoji="1" lang="ja-JP" altLang="en-US" dirty="0" smtClean="0"/>
              <a:t>「第４の視点」　逆境こそ「チャンス」と思う</a:t>
            </a:r>
            <a:endParaRPr kumimoji="1" lang="en-US" altLang="ja-JP" dirty="0" smtClean="0"/>
          </a:p>
          <a:p>
            <a:r>
              <a:rPr lang="ja-JP" altLang="en-US" dirty="0" smtClean="0"/>
              <a:t>「第５の視点」　技術力より人間力を磨け</a:t>
            </a:r>
            <a:endParaRPr lang="en-US" altLang="ja-JP" dirty="0" smtClean="0"/>
          </a:p>
          <a:p>
            <a:r>
              <a:rPr kumimoji="1" lang="ja-JP" altLang="en-US" dirty="0" smtClean="0"/>
              <a:t>「第６の視点」　社会に必要とされる人材を育てる</a:t>
            </a:r>
            <a:endParaRPr kumimoji="1" lang="en-US" altLang="ja-JP" dirty="0" smtClean="0"/>
          </a:p>
          <a:p>
            <a:r>
              <a:rPr lang="ja-JP" altLang="en-US" dirty="0" smtClean="0"/>
              <a:t>「第７の視点」</a:t>
            </a:r>
            <a:r>
              <a:rPr lang="ja-JP" altLang="en-US" dirty="0"/>
              <a:t>　</a:t>
            </a:r>
            <a:r>
              <a:rPr lang="ja-JP" altLang="en-US" dirty="0" smtClean="0"/>
              <a:t>一流に成るためには</a:t>
            </a:r>
            <a:endParaRPr lang="en-US" altLang="ja-JP" dirty="0" smtClean="0"/>
          </a:p>
          <a:p>
            <a:r>
              <a:rPr kumimoji="1" lang="ja-JP" altLang="en-US" dirty="0" smtClean="0"/>
              <a:t>「第８の視点」　誰もが成功できる、今日から新しい自分になる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85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角丸四角形 5"/>
          <p:cNvSpPr/>
          <p:nvPr/>
        </p:nvSpPr>
        <p:spPr>
          <a:xfrm>
            <a:off x="1347538" y="291026"/>
            <a:ext cx="8410074" cy="85424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791703" y="442140"/>
            <a:ext cx="759192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3200" dirty="0" smtClean="0"/>
              <a:t>「第４の視点」　逆境こそ「チャンス」と思う</a:t>
            </a:r>
            <a:endParaRPr lang="en-US" altLang="ja-JP" sz="3200" dirty="0"/>
          </a:p>
        </p:txBody>
      </p:sp>
      <p:sp>
        <p:nvSpPr>
          <p:cNvPr id="10" name="角丸四角形 9"/>
          <p:cNvSpPr/>
          <p:nvPr/>
        </p:nvSpPr>
        <p:spPr>
          <a:xfrm>
            <a:off x="1159326" y="3292404"/>
            <a:ext cx="9384417" cy="101787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347538" y="1453104"/>
            <a:ext cx="8614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latin typeface="+mj-ea"/>
                <a:ea typeface="+mj-ea"/>
              </a:rPr>
              <a:t>・メジャーコーチの最高のアドバイスとは？</a:t>
            </a:r>
            <a:endParaRPr lang="en-US" altLang="ja-JP" sz="3600" b="1" dirty="0" smtClean="0">
              <a:latin typeface="+mj-ea"/>
              <a:ea typeface="+mj-ea"/>
            </a:endParaRPr>
          </a:p>
          <a:p>
            <a:r>
              <a:rPr lang="ja-JP" altLang="en-US" sz="3600" b="1" dirty="0" smtClean="0">
                <a:latin typeface="+mj-ea"/>
                <a:ea typeface="+mj-ea"/>
              </a:rPr>
              <a:t>・うまく</a:t>
            </a:r>
            <a:r>
              <a:rPr lang="ja-JP" altLang="en-US" sz="3600" b="1" dirty="0" smtClean="0">
                <a:latin typeface="+mj-ea"/>
                <a:ea typeface="+mj-ea"/>
              </a:rPr>
              <a:t>いかなかったらどうするの？</a:t>
            </a:r>
            <a:endParaRPr kumimoji="1" lang="ja-JP" altLang="en-US" sz="3600" b="1" dirty="0">
              <a:latin typeface="+mj-ea"/>
              <a:ea typeface="+mj-ea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159327" y="3575640"/>
            <a:ext cx="9384417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Bef>
                <a:spcPts val="1000"/>
              </a:spcBef>
            </a:pPr>
            <a:r>
              <a:rPr lang="ja-JP" altLang="en-US" sz="2800" dirty="0">
                <a:solidFill>
                  <a:prstClr val="black"/>
                </a:solidFill>
              </a:rPr>
              <a:t>「</a:t>
            </a:r>
            <a:r>
              <a:rPr lang="ja-JP" altLang="en-US" sz="2800" dirty="0" smtClean="0">
                <a:solidFill>
                  <a:prstClr val="black"/>
                </a:solidFill>
              </a:rPr>
              <a:t>第８の</a:t>
            </a:r>
            <a:r>
              <a:rPr lang="ja-JP" altLang="en-US" sz="2800" dirty="0">
                <a:solidFill>
                  <a:prstClr val="black"/>
                </a:solidFill>
              </a:rPr>
              <a:t>視点」　</a:t>
            </a:r>
            <a:r>
              <a:rPr lang="ja-JP" altLang="en-US" sz="2800" dirty="0">
                <a:solidFill>
                  <a:prstClr val="black"/>
                </a:solidFill>
              </a:rPr>
              <a:t>誰もが成功できる</a:t>
            </a:r>
            <a:r>
              <a:rPr lang="ja-JP" altLang="en-US" sz="2800" dirty="0" smtClean="0">
                <a:solidFill>
                  <a:prstClr val="black"/>
                </a:solidFill>
              </a:rPr>
              <a:t>、今日から新しい</a:t>
            </a:r>
            <a:r>
              <a:rPr lang="ja-JP" altLang="en-US" sz="2800" dirty="0">
                <a:solidFill>
                  <a:prstClr val="black"/>
                </a:solidFill>
              </a:rPr>
              <a:t>自分に</a:t>
            </a:r>
            <a:r>
              <a:rPr lang="ja-JP" altLang="en-US" sz="2800" dirty="0" smtClean="0">
                <a:solidFill>
                  <a:prstClr val="black"/>
                </a:solidFill>
              </a:rPr>
              <a:t>なる</a:t>
            </a:r>
            <a:endParaRPr lang="en-US" altLang="ja-JP" sz="2800" dirty="0">
              <a:solidFill>
                <a:prstClr val="black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159328" y="4712096"/>
            <a:ext cx="95195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 smtClean="0">
                <a:latin typeface="+mj-ea"/>
                <a:ea typeface="+mj-ea"/>
              </a:rPr>
              <a:t>負の連鎖に陥らない、</a:t>
            </a:r>
            <a:endParaRPr kumimoji="1" lang="en-US" altLang="ja-JP" sz="4000" b="1" dirty="0" smtClean="0">
              <a:latin typeface="+mj-ea"/>
              <a:ea typeface="+mj-ea"/>
            </a:endParaRPr>
          </a:p>
          <a:p>
            <a:r>
              <a:rPr kumimoji="1" lang="ja-JP" altLang="en-US" sz="4000" b="1" dirty="0" smtClean="0">
                <a:latin typeface="+mj-ea"/>
                <a:ea typeface="+mj-ea"/>
              </a:rPr>
              <a:t>　　強い人間力を持った人を育てるには？</a:t>
            </a:r>
            <a:endParaRPr kumimoji="1" lang="ja-JP" altLang="en-US" sz="4000" b="1" dirty="0">
              <a:latin typeface="+mj-ea"/>
              <a:ea typeface="+mj-ea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7735">
            <a:off x="10100765" y="4740104"/>
            <a:ext cx="1697226" cy="1620745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145" y="1018080"/>
            <a:ext cx="1164465" cy="166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095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76154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40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ＭＳ Ｐゴシック" panose="020B0600070205080204" pitchFamily="50" charset="-128"/>
              </a:rPr>
              <a:t>　　　　　　　　　　　　</a:t>
            </a:r>
            <a:r>
              <a:rPr lang="ja-JP" altLang="en-US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ＭＳ Ｐゴシック" panose="020B0600070205080204" pitchFamily="50" charset="-128"/>
              </a:rPr>
              <a:t>講師紹介</a:t>
            </a:r>
            <a:endParaRPr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08" y="1286543"/>
            <a:ext cx="7442892" cy="541586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299" y="1479550"/>
            <a:ext cx="1847501" cy="225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23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70779" y="1479325"/>
            <a:ext cx="4636726" cy="511426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ja-JP" altLang="en-US" b="1" dirty="0" smtClean="0"/>
              <a:t>「メジャーリーグ世界制覇の経済学」（講談社）</a:t>
            </a:r>
          </a:p>
          <a:p>
            <a:pPr marL="0" indent="0">
              <a:buNone/>
            </a:pPr>
            <a:r>
              <a:rPr lang="ja-JP" altLang="en-US" b="1" dirty="0" smtClean="0"/>
              <a:t>「メジャーリーグの陰謀」</a:t>
            </a:r>
            <a:r>
              <a:rPr lang="en-US" altLang="ja-JP" b="1" dirty="0" smtClean="0"/>
              <a:t>(</a:t>
            </a:r>
            <a:r>
              <a:rPr lang="ja-JP" altLang="en-US" b="1" dirty="0" smtClean="0"/>
              <a:t>講談社</a:t>
            </a:r>
            <a:r>
              <a:rPr lang="en-US" altLang="ja-JP" b="1" dirty="0" smtClean="0"/>
              <a:t>)</a:t>
            </a:r>
          </a:p>
          <a:p>
            <a:pPr marL="0" indent="0">
              <a:buNone/>
            </a:pPr>
            <a:r>
              <a:rPr lang="ja-JP" altLang="en-US" b="1" dirty="0" smtClean="0"/>
              <a:t>「メジャーリーガーになる本」（すばる舎）</a:t>
            </a:r>
          </a:p>
          <a:p>
            <a:pPr marL="0" indent="0">
              <a:buNone/>
            </a:pPr>
            <a:r>
              <a:rPr lang="ja-JP" altLang="en-US" b="1" dirty="0" smtClean="0"/>
              <a:t>「人生にコールド負けはない」（すばる舎）</a:t>
            </a:r>
            <a:endParaRPr lang="en-US" altLang="ja-JP" b="1" dirty="0" smtClean="0"/>
          </a:p>
          <a:p>
            <a:pPr marL="0" indent="0">
              <a:buNone/>
            </a:pPr>
            <a:r>
              <a:rPr lang="ja-JP" altLang="en-US" b="1" dirty="0" smtClean="0"/>
              <a:t>「アマゾンインディオの教え」（すばる舎）　　　</a:t>
            </a:r>
          </a:p>
          <a:p>
            <a:pPr marL="0" indent="0">
              <a:buNone/>
            </a:pPr>
            <a:r>
              <a:rPr lang="ja-JP" altLang="en-US" b="1" dirty="0" smtClean="0"/>
              <a:t>「いらない人は一人もいない」（ゴマブックス）</a:t>
            </a:r>
          </a:p>
          <a:p>
            <a:pPr marL="0" indent="0">
              <a:buNone/>
            </a:pPr>
            <a:r>
              <a:rPr lang="ja-JP" altLang="en-US" b="1" dirty="0" smtClean="0"/>
              <a:t>　</a:t>
            </a:r>
            <a:r>
              <a:rPr lang="en-US" altLang="ja-JP" b="1" dirty="0" smtClean="0"/>
              <a:t>※</a:t>
            </a:r>
            <a:r>
              <a:rPr lang="ja-JP" altLang="en-US" b="1" dirty="0" smtClean="0"/>
              <a:t>アマゾンドットコムでベストセラー１位獲得！</a:t>
            </a:r>
          </a:p>
          <a:p>
            <a:pPr marL="0" indent="0">
              <a:buNone/>
            </a:pPr>
            <a:r>
              <a:rPr lang="ja-JP" altLang="en-US" b="1" dirty="0" smtClean="0"/>
              <a:t>「これでメジャーリーグが１００倍愉しくなる」（ゴマブックス）</a:t>
            </a:r>
          </a:p>
          <a:p>
            <a:pPr marL="0" indent="0">
              <a:buNone/>
            </a:pPr>
            <a:r>
              <a:rPr lang="ja-JP" altLang="en-US" b="1" dirty="0" smtClean="0"/>
              <a:t>「大リーグ</a:t>
            </a:r>
            <a:r>
              <a:rPr lang="en-US" altLang="ja-JP" b="1" dirty="0" smtClean="0"/>
              <a:t>『</a:t>
            </a:r>
            <a:r>
              <a:rPr lang="ja-JP" altLang="en-US" b="1" dirty="0" smtClean="0"/>
              <a:t>悪</a:t>
            </a:r>
            <a:r>
              <a:rPr lang="en-US" altLang="ja-JP" b="1" dirty="0" smtClean="0"/>
              <a:t>』</a:t>
            </a:r>
            <a:r>
              <a:rPr lang="ja-JP" altLang="en-US" b="1" dirty="0" smtClean="0"/>
              <a:t>の管理学」（祥伝社）</a:t>
            </a:r>
          </a:p>
          <a:p>
            <a:pPr marL="0" indent="0">
              <a:buNone/>
            </a:pPr>
            <a:r>
              <a:rPr lang="ja-JP" altLang="en-US" b="1" dirty="0" smtClean="0"/>
              <a:t>「大リーグ流理解学」（星雲社）</a:t>
            </a:r>
            <a:endParaRPr lang="en-US" altLang="ja-JP" b="1" dirty="0" smtClean="0"/>
          </a:p>
          <a:p>
            <a:pPr marL="0" indent="0">
              <a:buNone/>
            </a:pPr>
            <a:r>
              <a:rPr lang="ja-JP" altLang="en-US" b="1" dirty="0" smtClean="0"/>
              <a:t>「デーブ大久保とタック川本のＢＯＯＢＯＯメジャー」（学研）</a:t>
            </a:r>
            <a:endParaRPr lang="en-US" altLang="ja-JP" b="1" dirty="0" smtClean="0"/>
          </a:p>
          <a:p>
            <a:pPr marL="0" indent="0">
              <a:buNone/>
            </a:pPr>
            <a:r>
              <a:rPr lang="ja-JP" altLang="en-US" b="1" dirty="0" smtClean="0"/>
              <a:t>「新庄が</a:t>
            </a:r>
            <a:r>
              <a:rPr lang="en-US" altLang="ja-JP" b="1" dirty="0" smtClean="0"/>
              <a:t>『</a:t>
            </a:r>
            <a:r>
              <a:rPr lang="ja-JP" altLang="en-US" b="1" dirty="0" smtClean="0"/>
              <a:t>４番</a:t>
            </a:r>
            <a:r>
              <a:rPr lang="en-US" altLang="ja-JP" b="1" dirty="0" smtClean="0"/>
              <a:t>』</a:t>
            </a:r>
            <a:r>
              <a:rPr lang="ja-JP" altLang="en-US" b="1" dirty="0" smtClean="0"/>
              <a:t>を打った理由 メジャーリーグの商売術」（朝日新聞社）</a:t>
            </a:r>
          </a:p>
          <a:p>
            <a:pPr marL="0" indent="0">
              <a:buNone/>
            </a:pPr>
            <a:r>
              <a:rPr lang="ja-JP" altLang="en-US" b="1" dirty="0" smtClean="0"/>
              <a:t>「メジャー流ビジネス成功鉄則」（中央公論新社）</a:t>
            </a:r>
          </a:p>
          <a:p>
            <a:pPr marL="0" indent="0">
              <a:buNone/>
            </a:pPr>
            <a:r>
              <a:rPr lang="ja-JP" altLang="en-US" b="1" dirty="0" smtClean="0"/>
              <a:t>「ここがへん</a:t>
            </a:r>
            <a:r>
              <a:rPr lang="ja-JP" altLang="en-US" b="1" dirty="0" err="1" smtClean="0"/>
              <a:t>だよ</a:t>
            </a:r>
            <a:r>
              <a:rPr lang="ja-JP" altLang="en-US" b="1" dirty="0" smtClean="0"/>
              <a:t>日本のプロ野球」（廣済堂）</a:t>
            </a:r>
            <a:endParaRPr lang="en-US" altLang="ja-JP" b="1" dirty="0" smtClean="0"/>
          </a:p>
          <a:p>
            <a:pPr marL="0" indent="0">
              <a:buNone/>
            </a:pPr>
            <a:r>
              <a:rPr lang="ja-JP" altLang="en-US" b="1" dirty="0" smtClean="0"/>
              <a:t>「メジャーリーグ流、組織と人の活かし方」（東洋経済新報社講演録）</a:t>
            </a:r>
            <a:endParaRPr lang="en-US" altLang="ja-JP" b="1" dirty="0" smtClean="0"/>
          </a:p>
          <a:p>
            <a:pPr marL="0" indent="0">
              <a:buNone/>
            </a:pPr>
            <a:r>
              <a:rPr lang="ja-JP" altLang="en-US" b="1" dirty="0" smtClean="0"/>
              <a:t>「メジャーリーグの夢舞台」（日刊スポーツ出版社）</a:t>
            </a:r>
            <a:endParaRPr lang="en-US" altLang="ja-JP" b="1" dirty="0" smtClean="0"/>
          </a:p>
          <a:p>
            <a:pPr marL="0" indent="0">
              <a:buNone/>
            </a:pPr>
            <a:r>
              <a:rPr lang="ja-JP" altLang="en-US" b="1" dirty="0" smtClean="0"/>
              <a:t>「正しいメジャーリーグの楽しみ方」（Ａ</a:t>
            </a:r>
            <a:r>
              <a:rPr lang="en-US" altLang="ja-JP" b="1" dirty="0" err="1" smtClean="0"/>
              <a:t>ngel</a:t>
            </a:r>
            <a:r>
              <a:rPr lang="en-US" altLang="ja-JP" b="1" dirty="0" smtClean="0"/>
              <a:t> </a:t>
            </a:r>
            <a:r>
              <a:rPr lang="ja-JP" altLang="en-US" b="1" dirty="0" smtClean="0"/>
              <a:t>Ｐ</a:t>
            </a:r>
            <a:r>
              <a:rPr lang="en-US" altLang="ja-JP" b="1" dirty="0" err="1" smtClean="0"/>
              <a:t>ress</a:t>
            </a:r>
            <a:r>
              <a:rPr lang="ja-JP" altLang="en-US" b="1" dirty="0" smtClean="0"/>
              <a:t>）</a:t>
            </a:r>
            <a:endParaRPr lang="en-US" altLang="ja-JP" b="1" dirty="0" smtClean="0"/>
          </a:p>
          <a:p>
            <a:pPr marL="0" indent="0">
              <a:buNone/>
            </a:pPr>
            <a:r>
              <a:rPr lang="ja-JP" altLang="en-US" b="1" dirty="0" smtClean="0"/>
              <a:t>「メジャーリーガーになる！」（ゼット株式会社）</a:t>
            </a:r>
            <a:endParaRPr lang="en-US" altLang="ja-JP" b="1" dirty="0" smtClean="0"/>
          </a:p>
          <a:p>
            <a:pPr marL="0" indent="0">
              <a:buNone/>
            </a:pPr>
            <a:r>
              <a:rPr lang="ja-JP" altLang="en-US" b="1" dirty="0" smtClean="0"/>
              <a:t>「アマゾン、インディオの教え」（Ｐ</a:t>
            </a:r>
            <a:r>
              <a:rPr lang="en-US" altLang="ja-JP" b="1" dirty="0" err="1" smtClean="0"/>
              <a:t>ampas</a:t>
            </a:r>
            <a:r>
              <a:rPr lang="ja-JP" altLang="en-US" b="1" dirty="0" smtClean="0"/>
              <a:t>　Ｐ</a:t>
            </a:r>
            <a:r>
              <a:rPr lang="en-US" altLang="ja-JP" b="1" dirty="0" err="1" smtClean="0"/>
              <a:t>ublishing</a:t>
            </a:r>
            <a:r>
              <a:rPr lang="ja-JP" altLang="en-US" b="1" dirty="0" smtClean="0"/>
              <a:t>　Ｃ</a:t>
            </a:r>
            <a:r>
              <a:rPr lang="en-US" altLang="ja-JP" b="1" dirty="0" smtClean="0"/>
              <a:t>o </a:t>
            </a:r>
            <a:r>
              <a:rPr lang="ja-JP" altLang="en-US" b="1" dirty="0" smtClean="0"/>
              <a:t>韓国版）</a:t>
            </a:r>
            <a:endParaRPr lang="en-US" altLang="ja-JP" b="1" dirty="0" smtClean="0"/>
          </a:p>
          <a:p>
            <a:pPr marL="0" indent="0">
              <a:buNone/>
            </a:pPr>
            <a:r>
              <a:rPr lang="ja-JP" altLang="ja-JP" b="1" dirty="0" smtClean="0"/>
              <a:t>「</a:t>
            </a:r>
            <a:r>
              <a:rPr lang="ja-JP" altLang="en-US" b="1" dirty="0" smtClean="0"/>
              <a:t>人生にコールド負けはない２</a:t>
            </a:r>
            <a:r>
              <a:rPr lang="ja-JP" altLang="ja-JP" b="1" dirty="0" smtClean="0"/>
              <a:t>」（</a:t>
            </a:r>
            <a:r>
              <a:rPr lang="ja-JP" altLang="en-US" b="1" dirty="0" smtClean="0"/>
              <a:t>総合物流出版</a:t>
            </a:r>
            <a:r>
              <a:rPr lang="ja-JP" altLang="ja-JP" b="1" dirty="0" smtClean="0"/>
              <a:t>）</a:t>
            </a:r>
            <a:endParaRPr lang="ja-JP" altLang="ja-JP" b="1" dirty="0"/>
          </a:p>
          <a:p>
            <a:pPr marL="0" indent="0">
              <a:buNone/>
            </a:pPr>
            <a:r>
              <a:rPr lang="ja-JP" altLang="ja-JP" b="1" dirty="0" smtClean="0"/>
              <a:t>「</a:t>
            </a:r>
            <a:r>
              <a:rPr lang="ja-JP" altLang="ja-JP" b="1" dirty="0"/>
              <a:t>プロは反省するな！」</a:t>
            </a:r>
            <a:r>
              <a:rPr lang="ja-JP" altLang="ja-JP" b="1" dirty="0" smtClean="0"/>
              <a:t>（</a:t>
            </a:r>
            <a:r>
              <a:rPr lang="ja-JP" altLang="en-US" b="1" dirty="0" smtClean="0"/>
              <a:t>東洋経済新報社</a:t>
            </a:r>
            <a:r>
              <a:rPr lang="ja-JP" altLang="ja-JP" b="1" dirty="0" smtClean="0"/>
              <a:t>）</a:t>
            </a:r>
            <a:endParaRPr lang="ja-JP" altLang="ja-JP" b="1" dirty="0"/>
          </a:p>
          <a:p>
            <a:endParaRPr kumimoji="1" lang="ja-JP" alt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76154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40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ＭＳ Ｐゴシック" panose="020B0600070205080204" pitchFamily="50" charset="-128"/>
              </a:rPr>
              <a:t>　　　　　　　　　　　　</a:t>
            </a:r>
            <a:r>
              <a:rPr lang="ja-JP" alt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ＭＳ Ｐゴシック" panose="020B0600070205080204" pitchFamily="50" charset="-128"/>
              </a:rPr>
              <a:t>　</a:t>
            </a:r>
            <a:r>
              <a:rPr lang="ja-JP" altLang="en-US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ＭＳ Ｐゴシック" panose="020B0600070205080204" pitchFamily="50" charset="-128"/>
              </a:rPr>
              <a:t> 著書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214" y="2077597"/>
            <a:ext cx="5429586" cy="391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48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96</Words>
  <Application>Microsoft Office PowerPoint</Application>
  <PresentationFormat>ワイド画面</PresentationFormat>
  <Paragraphs>39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ＭＳ Ｐゴシック</vt:lpstr>
      <vt:lpstr>Arial</vt:lpstr>
      <vt:lpstr>Calibri</vt:lpstr>
      <vt:lpstr>Calibri Light</vt:lpstr>
      <vt:lpstr>Times New Roman</vt:lpstr>
      <vt:lpstr>Office テーマ</vt:lpstr>
      <vt:lpstr>いかにして自分の夢を実現するか メジャー流人間力の作り方</vt:lpstr>
      <vt:lpstr>　　　　　　　　　　　講演概要</vt:lpstr>
      <vt:lpstr>PowerPoint プレゼンテーション</vt:lpstr>
      <vt:lpstr>　　　　　　　　　　　　講師紹介</vt:lpstr>
      <vt:lpstr>　　　　　　　　　　　　　 著書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PC2</dc:creator>
  <cp:lastModifiedBy>PC2</cp:lastModifiedBy>
  <cp:revision>11</cp:revision>
  <dcterms:created xsi:type="dcterms:W3CDTF">2019-04-11T05:56:34Z</dcterms:created>
  <dcterms:modified xsi:type="dcterms:W3CDTF">2019-04-12T00:22:09Z</dcterms:modified>
</cp:coreProperties>
</file>