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handoutMasterIdLst>
    <p:handoutMasterId r:id="rId8"/>
  </p:handoutMasterIdLst>
  <p:sldIdLst>
    <p:sldId id="256" r:id="rId2"/>
    <p:sldId id="421" r:id="rId3"/>
    <p:sldId id="270" r:id="rId4"/>
    <p:sldId id="353" r:id="rId5"/>
    <p:sldId id="422" r:id="rId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6540"/>
    <a:srgbClr val="FF0066"/>
    <a:srgbClr val="45D3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595" autoAdjust="0"/>
  </p:normalViewPr>
  <p:slideViewPr>
    <p:cSldViewPr>
      <p:cViewPr varScale="1">
        <p:scale>
          <a:sx n="55" d="100"/>
          <a:sy n="55" d="100"/>
        </p:scale>
        <p:origin x="161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4" d="100"/>
        <a:sy n="54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0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4BB36D-E457-491E-A7DB-8F34762366D8}" type="datetimeFigureOut">
              <a:rPr kumimoji="1" lang="ja-JP" altLang="en-US" smtClean="0"/>
              <a:t>2019/4/9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8A42CF-78EC-4172-9897-A15693B862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34081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C95CC-FA21-4018-B18E-2F6608944F1E}" type="datetimeFigureOut">
              <a:rPr kumimoji="1" lang="ja-JP" altLang="en-US" smtClean="0"/>
              <a:t>2019/4/9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1EF6E-33D1-46E0-9D2B-B11AD056C4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4612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1EF6E-33D1-46E0-9D2B-B11AD056C47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2162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1EF6E-33D1-46E0-9D2B-B11AD056C474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653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03428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4EB6CB9-F01B-4DFD-A6CC-30A57D9E3DFF}" type="slidenum">
              <a:rPr lang="ja-JP" altLang="en-US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ja-JP" alt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136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  <p:sp>
        <p:nvSpPr>
          <p:cNvPr id="7168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A375A2-DBF1-4C21-8E49-E3D75A07A120}" type="slidenum">
              <a:rPr lang="ja-JP" altLang="en-US" smtClean="0">
                <a:ea typeface="ＭＳ Ｐゴシック" charset="-128"/>
              </a:rPr>
              <a:pPr/>
              <a:t>5</a:t>
            </a:fld>
            <a:endParaRPr lang="ja-JP" altLang="en-US" smtClean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5829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A9A9-40EC-4A6F-9DCF-6EEA50026679}" type="datetimeFigureOut">
              <a:rPr kumimoji="1" lang="ja-JP" altLang="en-US" smtClean="0"/>
              <a:t>2019/4/9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616A3-AD26-4E5A-B633-A20F0A30D0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4252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A9A9-40EC-4A6F-9DCF-6EEA50026679}" type="datetimeFigureOut">
              <a:rPr kumimoji="1" lang="ja-JP" altLang="en-US" smtClean="0"/>
              <a:t>2019/4/9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616A3-AD26-4E5A-B633-A20F0A30D0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837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A9A9-40EC-4A6F-9DCF-6EEA50026679}" type="datetimeFigureOut">
              <a:rPr kumimoji="1" lang="ja-JP" altLang="en-US" smtClean="0"/>
              <a:t>2019/4/9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616A3-AD26-4E5A-B633-A20F0A30D0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8534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A9A9-40EC-4A6F-9DCF-6EEA50026679}" type="datetimeFigureOut">
              <a:rPr kumimoji="1" lang="ja-JP" altLang="en-US" smtClean="0"/>
              <a:t>2019/4/9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616A3-AD26-4E5A-B633-A20F0A30D0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5312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A9A9-40EC-4A6F-9DCF-6EEA50026679}" type="datetimeFigureOut">
              <a:rPr kumimoji="1" lang="ja-JP" altLang="en-US" smtClean="0"/>
              <a:t>2019/4/9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616A3-AD26-4E5A-B633-A20F0A30D0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51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A9A9-40EC-4A6F-9DCF-6EEA50026679}" type="datetimeFigureOut">
              <a:rPr kumimoji="1" lang="ja-JP" altLang="en-US" smtClean="0"/>
              <a:t>2019/4/9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616A3-AD26-4E5A-B633-A20F0A30D0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5592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A9A9-40EC-4A6F-9DCF-6EEA50026679}" type="datetimeFigureOut">
              <a:rPr kumimoji="1" lang="ja-JP" altLang="en-US" smtClean="0"/>
              <a:t>2019/4/9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616A3-AD26-4E5A-B633-A20F0A30D0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6429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A9A9-40EC-4A6F-9DCF-6EEA50026679}" type="datetimeFigureOut">
              <a:rPr kumimoji="1" lang="ja-JP" altLang="en-US" smtClean="0"/>
              <a:t>2019/4/9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616A3-AD26-4E5A-B633-A20F0A30D0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1434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A9A9-40EC-4A6F-9DCF-6EEA50026679}" type="datetimeFigureOut">
              <a:rPr kumimoji="1" lang="ja-JP" altLang="en-US" smtClean="0"/>
              <a:t>2019/4/9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616A3-AD26-4E5A-B633-A20F0A30D0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3568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A9A9-40EC-4A6F-9DCF-6EEA50026679}" type="datetimeFigureOut">
              <a:rPr kumimoji="1" lang="ja-JP" altLang="en-US" smtClean="0"/>
              <a:t>2019/4/9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616A3-AD26-4E5A-B633-A20F0A30D0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968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A9A9-40EC-4A6F-9DCF-6EEA50026679}" type="datetimeFigureOut">
              <a:rPr kumimoji="1" lang="ja-JP" altLang="en-US" smtClean="0"/>
              <a:t>2019/4/9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616A3-AD26-4E5A-B633-A20F0A30D0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9584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3A9A9-40EC-4A6F-9DCF-6EEA50026679}" type="datetimeFigureOut">
              <a:rPr kumimoji="1" lang="ja-JP" altLang="en-US" smtClean="0"/>
              <a:t>2019/4/9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616A3-AD26-4E5A-B633-A20F0A30D0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738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467543" y="188640"/>
            <a:ext cx="8119351" cy="1944216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ja-JP" altLang="en-US" sz="3200" dirty="0" smtClean="0"/>
              <a:t>　　　　　　　　　　　　</a:t>
            </a:r>
            <a:r>
              <a:rPr lang="en-US" altLang="ja-JP" sz="3200" dirty="0" smtClean="0"/>
              <a:t/>
            </a:r>
            <a:br>
              <a:rPr lang="en-US" altLang="ja-JP" sz="3200" dirty="0" smtClean="0"/>
            </a:br>
            <a:r>
              <a:rPr lang="ja-JP" altLang="en-US" sz="32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lang="ja-JP" altLang="en-US" sz="3600" dirty="0" smtClean="0">
                <a:solidFill>
                  <a:srgbClr val="FF0066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働く</a:t>
            </a:r>
            <a:r>
              <a:rPr lang="ja-JP" altLang="en-US" sz="3600" dirty="0">
                <a:solidFill>
                  <a:srgbClr val="FF0066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女性</a:t>
            </a:r>
            <a:r>
              <a:rPr lang="ja-JP" altLang="en-US" sz="3600" dirty="0" smtClean="0">
                <a:solidFill>
                  <a:srgbClr val="FF0066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の</a:t>
            </a:r>
            <a:r>
              <a:rPr lang="ja-JP" altLang="en-US" sz="3600" dirty="0">
                <a:solidFill>
                  <a:srgbClr val="FF0066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アンチエイジング</a:t>
            </a:r>
            <a:r>
              <a:rPr lang="ja-JP" altLang="en-US" sz="3200" dirty="0" smtClean="0">
                <a:solidFill>
                  <a:srgbClr val="FF0066"/>
                </a:solidFill>
              </a:rPr>
              <a:t>　　　　　　　　　　　　　　</a:t>
            </a:r>
            <a:r>
              <a:rPr lang="en-US" altLang="ja-JP" sz="3200" dirty="0" smtClean="0">
                <a:solidFill>
                  <a:srgbClr val="FF0066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/>
            </a:r>
            <a:br>
              <a:rPr lang="en-US" altLang="ja-JP" sz="3200" dirty="0" smtClean="0">
                <a:solidFill>
                  <a:srgbClr val="FF0066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</a:br>
            <a:r>
              <a:rPr lang="ja-JP" altLang="en-US" sz="49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美と</a:t>
            </a:r>
            <a:r>
              <a:rPr lang="ja-JP" altLang="en-US" sz="49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健康</a:t>
            </a:r>
            <a:r>
              <a:rPr lang="ja-JP" altLang="en-US" sz="49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の</a:t>
            </a:r>
            <a:r>
              <a:rPr lang="ja-JP" altLang="en-US" sz="49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リンパセルフケア</a:t>
            </a:r>
            <a:r>
              <a:rPr lang="en-US" altLang="ja-JP" sz="67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/>
            </a:r>
            <a:br>
              <a:rPr lang="en-US" altLang="ja-JP" sz="67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</a:br>
            <a:r>
              <a:rPr lang="ja-JP" altLang="en-US" sz="31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ルン・リンパケアアカデミー</a:t>
            </a:r>
            <a:r>
              <a:rPr lang="en-US" altLang="ja-JP" sz="31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®</a:t>
            </a:r>
            <a:r>
              <a:rPr lang="ja-JP" altLang="en-US" sz="31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主宰</a:t>
            </a:r>
            <a:r>
              <a:rPr lang="en-US" altLang="ja-JP" sz="3100" dirty="0" smtClean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/>
            </a:r>
            <a:br>
              <a:rPr lang="en-US" altLang="ja-JP" sz="3100" dirty="0" smtClean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</a:br>
            <a:endParaRPr kumimoji="1" lang="ja-JP" altLang="en-US" sz="3100" dirty="0">
              <a:solidFill>
                <a:srgbClr val="7030A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3707904" y="4797152"/>
            <a:ext cx="5328592" cy="1944216"/>
          </a:xfrm>
        </p:spPr>
        <p:txBody>
          <a:bodyPr>
            <a:normAutofit lnSpcReduction="10000"/>
          </a:bodyPr>
          <a:lstStyle/>
          <a:p>
            <a:endParaRPr kumimoji="1" lang="en-US" altLang="ja-JP" sz="28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元　山名リンパケア研究所</a:t>
            </a:r>
            <a:endParaRPr kumimoji="1" lang="en-US" altLang="ja-JP" sz="28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endParaRPr kumimoji="1" lang="en-US" altLang="ja-JP" sz="28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lang="ja-JP" altLang="en-US" sz="28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代表　山名敏子</a:t>
            </a:r>
            <a:endParaRPr lang="en-US" altLang="ja-JP" sz="28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endParaRPr kumimoji="1" lang="en-US" altLang="ja-JP" sz="2800" dirty="0" smtClean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endParaRPr kumimoji="1" lang="ja-JP" altLang="en-US" sz="28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pic>
        <p:nvPicPr>
          <p:cNvPr id="4" name="Picture 2" descr="C:\Users\yamana\Documents\優しい手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80472"/>
            <a:ext cx="3080609" cy="408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yamana\Documents\タヒチの花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287328"/>
            <a:ext cx="3798871" cy="2437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65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6"/>
    </mc:Choice>
    <mc:Fallback xmlns="">
      <p:transition spd="slow" advTm="297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kumimoji="1" lang="ja-JP" altLang="en-US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本日の内容</a:t>
            </a:r>
            <a:endParaRPr kumimoji="1" lang="ja-JP" altLang="en-US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自己紹介</a:t>
            </a:r>
            <a:endParaRPr kumimoji="1" lang="en-US" altLang="ja-JP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lang="ja-JP" altLang="en-US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働く</a:t>
            </a:r>
            <a:r>
              <a:rPr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女性</a:t>
            </a:r>
            <a:r>
              <a:rPr lang="ja-JP" altLang="en-US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の現状</a:t>
            </a:r>
            <a:endParaRPr lang="en-US" altLang="ja-JP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アンチエイジングとは</a:t>
            </a:r>
            <a:endParaRPr kumimoji="1" lang="en-US" altLang="ja-JP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lang="ja-JP" altLang="en-US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美</a:t>
            </a:r>
            <a:r>
              <a:rPr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と</a:t>
            </a:r>
            <a:r>
              <a:rPr lang="ja-JP" altLang="en-US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健康</a:t>
            </a:r>
            <a:endParaRPr lang="en-US" altLang="ja-JP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リンパケア</a:t>
            </a:r>
            <a:r>
              <a:rPr kumimoji="1"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と</a:t>
            </a:r>
            <a:r>
              <a:rPr kumimoji="1" lang="ja-JP" altLang="en-US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は</a:t>
            </a:r>
            <a:endParaRPr kumimoji="1" lang="en-US" altLang="ja-JP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セルフケア</a:t>
            </a:r>
            <a:endParaRPr kumimoji="1" lang="ja-JP" altLang="en-US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1166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kumimoji="1" lang="ja-JP" altLang="en-US" sz="48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リンパケアの効果</a:t>
            </a:r>
            <a:endParaRPr kumimoji="1" lang="ja-JP" altLang="en-US" sz="4800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546368" y="1457969"/>
            <a:ext cx="8352928" cy="22590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2400" dirty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１．</a:t>
            </a:r>
            <a:r>
              <a:rPr lang="ja-JP" altLang="en-US" sz="2400" dirty="0" smtClean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体のむくみをとり老廃物を排出する</a:t>
            </a:r>
            <a:endParaRPr lang="en-US" altLang="ja-JP" sz="2400" dirty="0" smtClean="0">
              <a:solidFill>
                <a:srgbClr val="7030A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indent="0">
              <a:buNone/>
            </a:pPr>
            <a:endParaRPr lang="en-US" altLang="ja-JP" sz="2400" dirty="0" smtClean="0">
              <a:solidFill>
                <a:srgbClr val="7030A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indent="0">
              <a:buNone/>
            </a:pPr>
            <a:r>
              <a:rPr lang="ja-JP" altLang="en-US" sz="2400" dirty="0" smtClean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７．緩和ケアに応用できる</a:t>
            </a:r>
            <a:endParaRPr lang="en-US" altLang="ja-JP" sz="2400" dirty="0">
              <a:solidFill>
                <a:srgbClr val="7030A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indent="0">
              <a:buNone/>
            </a:pPr>
            <a:r>
              <a:rPr lang="ja-JP" altLang="en-US" sz="2400" dirty="0" smtClean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lang="ja-JP" altLang="en-US" sz="2400" dirty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ヒーリング</a:t>
            </a:r>
            <a:r>
              <a:rPr lang="en-US" altLang="ja-JP" sz="2400" dirty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+</a:t>
            </a:r>
            <a:r>
              <a:rPr lang="ja-JP" altLang="en-US" sz="2400" dirty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リラックス</a:t>
            </a:r>
            <a:r>
              <a:rPr lang="en-US" altLang="ja-JP" sz="2400" dirty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+</a:t>
            </a:r>
            <a:r>
              <a:rPr lang="ja-JP" altLang="en-US" sz="2400" dirty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未病対策</a:t>
            </a:r>
            <a:r>
              <a:rPr lang="en-US" altLang="ja-JP" sz="2400" dirty="0" smtClean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+</a:t>
            </a:r>
            <a:r>
              <a:rPr lang="ja-JP" altLang="en-US" sz="2400" dirty="0" smtClean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美肌</a:t>
            </a:r>
            <a:r>
              <a:rPr lang="ja-JP" altLang="en-US" sz="2400" dirty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＝</a:t>
            </a:r>
            <a:r>
              <a:rPr lang="ja-JP" altLang="en-US" sz="2400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笑顔</a:t>
            </a:r>
            <a:endParaRPr lang="en-US" altLang="ja-JP" sz="2400" dirty="0" smtClean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indent="0">
              <a:buNone/>
            </a:pPr>
            <a:r>
              <a:rPr lang="ja-JP" altLang="en-US" sz="2400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　　　　いわゆるホリスティックケア</a:t>
            </a:r>
            <a:endParaRPr lang="ja-JP" altLang="en-US" sz="2400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indent="0">
              <a:buNone/>
            </a:pPr>
            <a:r>
              <a:rPr lang="ja-JP" altLang="en-US" sz="2800" dirty="0" smtClean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　　　　　　　　　　　　　</a:t>
            </a:r>
            <a:endParaRPr lang="en-US" altLang="ja-JP" sz="2800" dirty="0" smtClean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6" name="タイトル 2"/>
          <p:cNvSpPr txBox="1">
            <a:spLocks/>
          </p:cNvSpPr>
          <p:nvPr/>
        </p:nvSpPr>
        <p:spPr>
          <a:xfrm>
            <a:off x="6710698" y="6392041"/>
            <a:ext cx="2376264" cy="46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dirty="0" smtClean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や</a:t>
            </a:r>
            <a:r>
              <a:rPr lang="ja-JP" altLang="en-US" sz="7200" dirty="0" smtClean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癒しのリンパケアより</a:t>
            </a:r>
            <a:endParaRPr lang="ja-JP" altLang="en-US" sz="72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95" y="1457969"/>
            <a:ext cx="1173670" cy="1063172"/>
          </a:xfrm>
          <a:prstGeom prst="rect">
            <a:avLst/>
          </a:prstGeom>
        </p:spPr>
      </p:pic>
      <p:sp>
        <p:nvSpPr>
          <p:cNvPr id="7" name="タイトル 2"/>
          <p:cNvSpPr txBox="1">
            <a:spLocks/>
          </p:cNvSpPr>
          <p:nvPr/>
        </p:nvSpPr>
        <p:spPr>
          <a:xfrm>
            <a:off x="467544" y="3717032"/>
            <a:ext cx="8229600" cy="1143000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80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癒しのリンパケアとは</a:t>
            </a:r>
            <a:endParaRPr lang="ja-JP" altLang="en-US" sz="4800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46368" y="1973749"/>
            <a:ext cx="461665" cy="5290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dirty="0" smtClean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・・・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467544" y="4912923"/>
            <a:ext cx="8229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800" dirty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＊免疫に関係する</a:t>
            </a:r>
            <a:r>
              <a:rPr lang="ja-JP" altLang="en-US" sz="2800" dirty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リンパ節とリンパの流れ</a:t>
            </a:r>
            <a:r>
              <a:rPr lang="ja-JP" altLang="en-US" sz="2800" dirty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を意識</a:t>
            </a:r>
            <a:r>
              <a:rPr lang="ja-JP" altLang="en-US" sz="2800" dirty="0" smtClean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した</a:t>
            </a:r>
            <a:endParaRPr lang="en-US" altLang="ja-JP" sz="2800" dirty="0" smtClean="0">
              <a:solidFill>
                <a:srgbClr val="7030A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lang="ja-JP" altLang="en-US" sz="2800" dirty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lang="ja-JP" altLang="en-US" sz="2800" dirty="0" smtClean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 </a:t>
            </a:r>
            <a:r>
              <a:rPr lang="ja-JP" altLang="en-US" sz="2800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癒し</a:t>
            </a:r>
            <a:r>
              <a:rPr lang="ja-JP" altLang="en-US" sz="2800" dirty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のケア</a:t>
            </a:r>
            <a:r>
              <a:rPr lang="ja-JP" altLang="en-US" sz="2800" dirty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である</a:t>
            </a:r>
            <a:r>
              <a:rPr lang="ja-JP" altLang="en-US" sz="2800" dirty="0" smtClean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。</a:t>
            </a:r>
            <a:endParaRPr lang="en-US" altLang="ja-JP" sz="2800" dirty="0" smtClean="0">
              <a:solidFill>
                <a:srgbClr val="7030A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endParaRPr lang="en-US" altLang="ja-JP" sz="2800" dirty="0">
              <a:solidFill>
                <a:srgbClr val="7030A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46368" y="5762177"/>
            <a:ext cx="461665" cy="6804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dirty="0" smtClean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・・・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93164" y="6245727"/>
            <a:ext cx="514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＊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97547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0"/>
    </mc:Choice>
    <mc:Fallback xmlns="">
      <p:transition spd="slow" advTm="26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ja-JP" altLang="en-US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どうやるかの</a:t>
            </a:r>
            <a:r>
              <a:rPr kumimoji="1" lang="ja-JP" altLang="en-US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ステップ</a:t>
            </a:r>
            <a:endParaRPr kumimoji="1" lang="ja-JP" altLang="en-US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7107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052736"/>
            <a:ext cx="8424936" cy="5400600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endParaRPr lang="en-US" altLang="ja-JP" dirty="0" smtClean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eaLnBrk="1" hangingPunct="1"/>
            <a:r>
              <a:rPr lang="ja-JP" altLang="en-US" sz="2800" dirty="0" smtClean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第１</a:t>
            </a:r>
            <a:r>
              <a:rPr lang="ja-JP" altLang="en-US" sz="2800" dirty="0" smtClean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段階</a:t>
            </a:r>
            <a:endParaRPr lang="en-US" altLang="ja-JP" sz="2800" dirty="0" smtClean="0">
              <a:solidFill>
                <a:srgbClr val="7030A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indent="0" eaLnBrk="1" hangingPunct="1">
              <a:buNone/>
            </a:pPr>
            <a:endParaRPr lang="en-US" altLang="ja-JP" sz="2800" dirty="0" smtClean="0">
              <a:solidFill>
                <a:srgbClr val="7030A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eaLnBrk="1" hangingPunct="1"/>
            <a:r>
              <a:rPr lang="ja-JP" altLang="en-US" sz="2800" dirty="0" smtClean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第</a:t>
            </a:r>
            <a:r>
              <a:rPr lang="en-US" altLang="ja-JP" sz="2800" dirty="0" smtClean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3</a:t>
            </a:r>
            <a:r>
              <a:rPr lang="ja-JP" altLang="en-US" sz="2800" dirty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段階　</a:t>
            </a:r>
            <a:r>
              <a:rPr lang="ja-JP" altLang="en-US" sz="2800" dirty="0" smtClean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セルフケアをやって</a:t>
            </a:r>
            <a:r>
              <a:rPr lang="ja-JP" altLang="en-US" sz="2800" dirty="0" smtClean="0">
                <a:solidFill>
                  <a:srgbClr val="7030A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みよう</a:t>
            </a:r>
            <a:r>
              <a:rPr lang="ja-JP" altLang="en-US" sz="2800" dirty="0" smtClean="0">
                <a:solidFill>
                  <a:schemeClr val="bg2">
                    <a:lumMod val="25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。　</a:t>
            </a:r>
            <a:endParaRPr lang="en-US" altLang="ja-JP" sz="2800" dirty="0" smtClean="0">
              <a:solidFill>
                <a:schemeClr val="bg2">
                  <a:lumMod val="25000"/>
                </a:schemeClr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indent="0" eaLnBrk="1" hangingPunct="1">
              <a:buNone/>
            </a:pPr>
            <a:r>
              <a:rPr lang="ja-JP" altLang="en-US" sz="2800" dirty="0">
                <a:solidFill>
                  <a:schemeClr val="bg2">
                    <a:lumMod val="25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lang="ja-JP" altLang="en-US" sz="2800" dirty="0" smtClean="0">
                <a:solidFill>
                  <a:schemeClr val="bg2">
                    <a:lumMod val="25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　　　　　　　　　　　　　　　　　　　　　</a:t>
            </a:r>
            <a:endParaRPr lang="ja-JP" altLang="en-US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836712"/>
            <a:ext cx="1284730" cy="1368152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1403648" y="2204864"/>
            <a:ext cx="461665" cy="4320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en-US" altLang="ja-JP" sz="4000" dirty="0" smtClean="0"/>
              <a:t>…</a:t>
            </a:r>
            <a:endParaRPr kumimoji="1" lang="ja-JP" altLang="en-US" sz="4000" dirty="0"/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467217" y="3363987"/>
            <a:ext cx="8229600" cy="1143000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メイリオ" pitchFamily="50" charset="-128"/>
              </a:rPr>
              <a:t>実際に流れに沿ってやってみよう</a:t>
            </a:r>
            <a:endParaRPr lang="ja-JP" altLang="en-US" dirty="0">
              <a:solidFill>
                <a:schemeClr val="bg1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  <a:cs typeface="メイリオ" pitchFamily="50" charset="-128"/>
            </a:endParaRPr>
          </a:p>
        </p:txBody>
      </p:sp>
      <p:pic>
        <p:nvPicPr>
          <p:cNvPr id="8" name="Picture 2" descr="C:\Documents and Settings\土江　仁\My Documents\My Pictures\img002.jpg"/>
          <p:cNvPicPr>
            <a:picLocks noChangeAspect="1" noChangeArrowheads="1"/>
          </p:cNvPicPr>
          <p:nvPr/>
        </p:nvPicPr>
        <p:blipFill rotWithShape="1">
          <a:blip r:embed="rId4" cstate="print"/>
          <a:srcRect l="70654" t="54370" r="1545" b="18252"/>
          <a:stretch/>
        </p:blipFill>
        <p:spPr bwMode="auto">
          <a:xfrm rot="10800000">
            <a:off x="569169" y="4583261"/>
            <a:ext cx="2592288" cy="1944217"/>
          </a:xfrm>
          <a:prstGeom prst="rect">
            <a:avLst/>
          </a:prstGeom>
          <a:noFill/>
        </p:spPr>
      </p:pic>
      <p:pic>
        <p:nvPicPr>
          <p:cNvPr id="9" name="Picture 2" descr="C:\Users\yamana\Desktop\区分線と分水嶺\足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709385"/>
            <a:ext cx="1512168" cy="1818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:\実技１セルフケア\_DSC559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35" t="19173" r="12778" b="19490"/>
          <a:stretch/>
        </p:blipFill>
        <p:spPr bwMode="auto">
          <a:xfrm>
            <a:off x="6539047" y="4583261"/>
            <a:ext cx="1456162" cy="215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29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1"/>
    </mc:Choice>
    <mc:Fallback xmlns="">
      <p:transition spd="slow" advTm="100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2" descr="C:\Documents and Settings\HITACHI\デスクトップ\リンパポリアンナ\横全身ケア06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71500" y="1571625"/>
            <a:ext cx="3336925" cy="2114550"/>
          </a:xfrm>
          <a:noFill/>
        </p:spPr>
      </p:pic>
      <p:pic>
        <p:nvPicPr>
          <p:cNvPr id="4100" name="Picture 2" descr="C:\Documents and Settings\HITACHI\デスクトップ\リンパポリアンナ\森の中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5" y="1571625"/>
            <a:ext cx="4060825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テキスト ボックス 5"/>
          <p:cNvSpPr txBox="1">
            <a:spLocks noChangeArrowheads="1"/>
          </p:cNvSpPr>
          <p:nvPr/>
        </p:nvSpPr>
        <p:spPr bwMode="auto">
          <a:xfrm>
            <a:off x="0" y="3768725"/>
            <a:ext cx="93965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  <a:latin typeface="HGS創英角ﾎﾟｯﾌﾟ体" pitchFamily="50" charset="-128"/>
                <a:ea typeface="HGS創英角ﾎﾟｯﾌﾟ体" pitchFamily="50" charset="-128"/>
              </a:rPr>
              <a:t>KO CLINIC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  <a:latin typeface="HGS創英角ﾎﾟｯﾌﾟ体" pitchFamily="50" charset="-128"/>
                <a:ea typeface="HGS創英角ﾎﾟｯﾌﾟ体" pitchFamily="50" charset="-128"/>
              </a:rPr>
              <a:t>顧問他、たけうちクリニックサロン、所沢緑が丘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  <a:latin typeface="HGS創英角ﾎﾟｯﾌﾟ体" pitchFamily="50" charset="-128"/>
                <a:ea typeface="HGS創英角ﾎﾟｯﾌﾟ体" pitchFamily="50" charset="-128"/>
              </a:rPr>
              <a:t>HP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  <a:latin typeface="HGS創英角ﾎﾟｯﾌﾟ体" pitchFamily="50" charset="-128"/>
                <a:ea typeface="HGS創英角ﾎﾟｯﾌﾟ体" pitchFamily="50" charset="-128"/>
              </a:rPr>
              <a:t>スキンケアアドバイザー</a:t>
            </a:r>
            <a:endParaRPr lang="en-US" altLang="ja-JP" dirty="0">
              <a:solidFill>
                <a:schemeClr val="accent3">
                  <a:lumMod val="50000"/>
                </a:schemeClr>
              </a:solidFill>
              <a:latin typeface="HGS創英角ﾎﾟｯﾌﾟ体" pitchFamily="50" charset="-128"/>
              <a:ea typeface="HGS創英角ﾎﾟｯﾌﾟ体" pitchFamily="50" charset="-128"/>
            </a:endParaRPr>
          </a:p>
        </p:txBody>
      </p:sp>
      <p:pic>
        <p:nvPicPr>
          <p:cNvPr id="4102" name="Picture 2" descr="C:\Documents and Settings\HITACHI\デスクトップ\山名リンパ研究所\_N308072b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" y="4331461"/>
            <a:ext cx="2928938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4" descr="C:\Documents and Settings\HITACHI\デスクトップ\山名リンパ研究所\_N308127b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79494" y="4298395"/>
            <a:ext cx="2214562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5" name="テキスト ボックス 9"/>
          <p:cNvSpPr txBox="1">
            <a:spLocks noChangeArrowheads="1"/>
          </p:cNvSpPr>
          <p:nvPr/>
        </p:nvSpPr>
        <p:spPr bwMode="auto">
          <a:xfrm>
            <a:off x="70992" y="6084333"/>
            <a:ext cx="907300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dirty="0" smtClean="0">
                <a:solidFill>
                  <a:schemeClr val="accent6">
                    <a:lumMod val="50000"/>
                  </a:schemeClr>
                </a:solidFill>
                <a:latin typeface="HGS創英角ﾎﾟｯﾌﾟ体" pitchFamily="50" charset="-128"/>
                <a:ea typeface="HGS創英角ﾎﾟｯﾌﾟ体" pitchFamily="50" charset="-128"/>
              </a:rPr>
              <a:t>元　山名リンパケア</a:t>
            </a:r>
            <a:r>
              <a:rPr lang="ja-JP" altLang="en-US" dirty="0" smtClean="0">
                <a:solidFill>
                  <a:schemeClr val="accent6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研究所、現在　ルン・リンパケアアカデミー</a:t>
            </a:r>
            <a:r>
              <a:rPr lang="en-US" altLang="ja-JP" dirty="0" smtClean="0">
                <a:solidFill>
                  <a:schemeClr val="accent6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®</a:t>
            </a:r>
            <a:r>
              <a:rPr lang="ja-JP" altLang="en-US" dirty="0" err="1">
                <a:solidFill>
                  <a:schemeClr val="accent6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代表</a:t>
            </a:r>
            <a:endParaRPr lang="en-US" altLang="ja-JP" dirty="0" smtClean="0">
              <a:solidFill>
                <a:schemeClr val="accent6">
                  <a:lumMod val="50000"/>
                </a:schemeClr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>
              <a:defRPr/>
            </a:pPr>
            <a:r>
              <a:rPr lang="ja-JP" altLang="en-US" dirty="0" smtClean="0">
                <a:solidFill>
                  <a:schemeClr val="accent6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川口市立医療センター職員のメンタルヘルスケアサポーター</a:t>
            </a:r>
            <a:endParaRPr lang="ja-JP" altLang="en-US" dirty="0">
              <a:solidFill>
                <a:schemeClr val="accent6">
                  <a:lumMod val="50000"/>
                </a:schemeClr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kumimoji="1" lang="ja-JP" altLang="en-US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自己紹介（</a:t>
            </a:r>
            <a:r>
              <a:rPr kumimoji="1" lang="ja-JP" altLang="en-US" sz="36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看護師・元医療系大学准教授</a:t>
            </a:r>
            <a:r>
              <a:rPr kumimoji="1" lang="ja-JP" altLang="en-US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）</a:t>
            </a:r>
            <a:endParaRPr kumimoji="1" lang="ja-JP" altLang="en-US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10" name="Picture 2" descr="C:\Users\yamana\Desktop\第４回癒しのｹｱ研究会\講演　山口創先生\IMG_088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38056"/>
            <a:ext cx="2657269" cy="190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18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2522</TotalTime>
  <Words>115</Words>
  <Application>Microsoft Office PowerPoint</Application>
  <PresentationFormat>画面に合わせる (4:3)</PresentationFormat>
  <Paragraphs>42</Paragraphs>
  <Slides>5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4" baseType="lpstr">
      <vt:lpstr>HGPｺﾞｼｯｸE</vt:lpstr>
      <vt:lpstr>HGP創英角ﾎﾟｯﾌﾟ体</vt:lpstr>
      <vt:lpstr>HGS創英角ﾎﾟｯﾌﾟ体</vt:lpstr>
      <vt:lpstr>HG創英角ﾎﾟｯﾌﾟ体</vt:lpstr>
      <vt:lpstr>ＭＳ Ｐゴシック</vt:lpstr>
      <vt:lpstr>メイリオ</vt:lpstr>
      <vt:lpstr>Arial</vt:lpstr>
      <vt:lpstr>Calibri</vt:lpstr>
      <vt:lpstr>Office ​​テーマ</vt:lpstr>
      <vt:lpstr>　　　　　　　　　　　　 　働く女性のアンチエイジング　　　　　　　　　　　　　　 美と健康のリンパセルフケア ルン・リンパケアアカデミー®　主宰 </vt:lpstr>
      <vt:lpstr>本日の内容</vt:lpstr>
      <vt:lpstr>リンパケアの効果</vt:lpstr>
      <vt:lpstr>どうやるかのステップ</vt:lpstr>
      <vt:lpstr>自己紹介（看護師・元医療系大学准教授）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癒しのリンパケア セルフケア</dc:title>
  <dc:creator>FJ-USER</dc:creator>
  <cp:lastModifiedBy>PC2</cp:lastModifiedBy>
  <cp:revision>206</cp:revision>
  <dcterms:created xsi:type="dcterms:W3CDTF">2014-10-13T12:19:12Z</dcterms:created>
  <dcterms:modified xsi:type="dcterms:W3CDTF">2019-04-09T03:39:40Z</dcterms:modified>
</cp:coreProperties>
</file>